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84" r:id="rId3"/>
    <p:sldId id="276" r:id="rId4"/>
    <p:sldId id="287" r:id="rId5"/>
    <p:sldId id="288" r:id="rId6"/>
    <p:sldId id="289" r:id="rId7"/>
    <p:sldId id="291" r:id="rId8"/>
    <p:sldId id="283" r:id="rId9"/>
    <p:sldId id="277" r:id="rId10"/>
    <p:sldId id="280" r:id="rId11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a Bergsnov Hansen" initials="B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78"/>
  </p:normalViewPr>
  <p:slideViewPr>
    <p:cSldViewPr>
      <p:cViewPr varScale="1">
        <p:scale>
          <a:sx n="95" d="100"/>
          <a:sy n="95" d="100"/>
        </p:scale>
        <p:origin x="690" y="84"/>
      </p:cViewPr>
      <p:guideLst>
        <p:guide orient="horz" pos="16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notesViewPr>
    <p:cSldViewPr showGuides="1">
      <p:cViewPr varScale="1">
        <p:scale>
          <a:sx n="154" d="100"/>
          <a:sy n="154" d="100"/>
        </p:scale>
        <p:origin x="4184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564904" y="420398"/>
            <a:ext cx="3816424" cy="314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229200" y="8460432"/>
            <a:ext cx="1099592" cy="288033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lvl1pPr algn="r">
              <a:defRPr sz="1200"/>
            </a:lvl1pPr>
          </a:lstStyle>
          <a:p>
            <a:fld id="{CD3070C5-A454-6C41-9577-D5E932FCF094}" type="datetimeFigureOut">
              <a:rPr lang="en-GB" sz="1000" smtClean="0"/>
              <a:t>03/01/2023</a:t>
            </a:fld>
            <a:endParaRPr lang="en-GB" sz="100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76672" y="8460433"/>
            <a:ext cx="4608512" cy="2880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en-GB" sz="1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6309319" y="8460433"/>
            <a:ext cx="547093" cy="288032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lvl1pPr algn="r">
              <a:defRPr sz="1200"/>
            </a:lvl1pPr>
          </a:lstStyle>
          <a:p>
            <a:pPr algn="l"/>
            <a:fld id="{127A4BD3-8E58-884D-939A-A350C7DEBDED}" type="slidenum">
              <a:rPr lang="en-GB" sz="1000" smtClean="0"/>
              <a:pPr algn="l"/>
              <a:t>‹#›</a:t>
            </a:fld>
            <a:endParaRPr lang="en-GB" sz="1000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966234" y="231962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8"/>
          <p:cNvSpPr txBox="1">
            <a:spLocks noChangeAspect="1" noChangeArrowheads="1"/>
          </p:cNvSpPr>
          <p:nvPr/>
        </p:nvSpPr>
        <p:spPr bwMode="auto">
          <a:xfrm>
            <a:off x="964646" y="317687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9" descr="BYVPEN-F"/>
          <p:cNvPicPr>
            <a:picLocks noChangeArrowheads="1"/>
          </p:cNvPicPr>
          <p:nvPr/>
        </p:nvPicPr>
        <p:blipFill>
          <a:blip r:embed="rId2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7914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0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3062040" y="479671"/>
            <a:ext cx="3103263" cy="48990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085184" y="8750051"/>
            <a:ext cx="108012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CD25F577-F679-43E0-B69B-C68AD8325C0D}" type="datetimeFigureOut">
              <a:rPr lang="nb-NO" smtClean="0"/>
              <a:pPr/>
              <a:t>03.01.2023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1344850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92696" y="4572000"/>
            <a:ext cx="5472608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92696" y="8748464"/>
            <a:ext cx="432048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237312" y="8748464"/>
            <a:ext cx="432048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fld id="{10E903A9-DC51-4B5A-A2E9-E13D876D9EC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124744" y="231962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spect="1" noChangeArrowheads="1"/>
          </p:cNvSpPr>
          <p:nvPr/>
        </p:nvSpPr>
        <p:spPr bwMode="auto">
          <a:xfrm>
            <a:off x="1123156" y="317687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 descr="BYVPEN-F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038" y="237914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563" y="1098030"/>
            <a:ext cx="9164216" cy="40467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945711" y="771524"/>
            <a:ext cx="791889" cy="118897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03.01.2023</a:t>
            </a:fld>
            <a:endParaRPr lang="nb-NO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913270" cy="2931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Skolenavn/avd. settes inn 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 og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771525"/>
            <a:ext cx="3056086" cy="396081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0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3052098" y="771525"/>
            <a:ext cx="3056086" cy="396081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6108184" y="771525"/>
            <a:ext cx="3035816" cy="396081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970956" y="200415"/>
            <a:ext cx="7772401" cy="907143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0"/>
            <a:ext cx="9148762" cy="4732338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70956" y="200415"/>
            <a:ext cx="7772401" cy="907143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13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-1" y="1095828"/>
            <a:ext cx="9155067" cy="4047671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 noProof="0" dirty="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1362" y="1616561"/>
            <a:ext cx="7773063" cy="936104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966710" y="3483972"/>
            <a:ext cx="3322606" cy="129266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nb-NO" sz="1200" b="1" noProof="0" dirty="0">
                <a:solidFill>
                  <a:schemeClr val="bg1"/>
                </a:solidFill>
              </a:rPr>
              <a:t>Utdanningsetaten</a:t>
            </a:r>
          </a:p>
          <a:p>
            <a:r>
              <a:rPr lang="nb-NO" sz="1200" noProof="0" dirty="0">
                <a:solidFill>
                  <a:schemeClr val="bg1"/>
                </a:solidFill>
              </a:rPr>
              <a:t>Strømsveien 102</a:t>
            </a:r>
          </a:p>
          <a:p>
            <a:r>
              <a:rPr lang="nb-NO" sz="1200" noProof="0" dirty="0">
                <a:solidFill>
                  <a:schemeClr val="bg1"/>
                </a:solidFill>
              </a:rPr>
              <a:t>Pb 6127 Etterstad </a:t>
            </a:r>
          </a:p>
          <a:p>
            <a:r>
              <a:rPr lang="nb-NO" sz="1200" noProof="0" dirty="0">
                <a:solidFill>
                  <a:schemeClr val="bg1"/>
                </a:solidFill>
              </a:rPr>
              <a:t>0602 Oslo</a:t>
            </a:r>
          </a:p>
          <a:p>
            <a:r>
              <a:rPr lang="nb-NO" sz="1200" noProof="0" dirty="0" err="1">
                <a:solidFill>
                  <a:schemeClr val="bg1"/>
                </a:solidFill>
              </a:rPr>
              <a:t>Tlf</a:t>
            </a:r>
            <a:r>
              <a:rPr lang="nb-NO" sz="1200" noProof="0" dirty="0">
                <a:solidFill>
                  <a:schemeClr val="bg1"/>
                </a:solidFill>
              </a:rPr>
              <a:t>: 21 80 21 80</a:t>
            </a:r>
          </a:p>
          <a:p>
            <a:endParaRPr lang="nb-NO" sz="1200" noProof="0" dirty="0">
              <a:solidFill>
                <a:schemeClr val="bg1"/>
              </a:solidFill>
            </a:endParaRPr>
          </a:p>
          <a:p>
            <a:r>
              <a:rPr lang="nb-NO" sz="1200" b="1" noProof="0" dirty="0" err="1">
                <a:solidFill>
                  <a:schemeClr val="bg1"/>
                </a:solidFill>
              </a:rPr>
              <a:t>www.oslo.kommune.no</a:t>
            </a:r>
            <a:r>
              <a:rPr lang="nb-NO" sz="1200" b="1" noProof="0" dirty="0">
                <a:solidFill>
                  <a:schemeClr val="bg1"/>
                </a:solidFill>
              </a:rPr>
              <a:t>/skole-og-utdanning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62025" y="2552665"/>
            <a:ext cx="7775575" cy="647700"/>
          </a:xfrm>
        </p:spPr>
        <p:txBody>
          <a:bodyPr anchor="t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Sett inn foredragsholders navn og kontakt info</a:t>
            </a:r>
          </a:p>
        </p:txBody>
      </p:sp>
      <p:sp>
        <p:nvSpPr>
          <p:cNvPr id="9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71097" y="597320"/>
            <a:ext cx="7760947" cy="2931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Skolenavn/avd. settes inn 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196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  <p:sp>
        <p:nvSpPr>
          <p:cNvPr id="10" name="Plassholder for dato 14"/>
          <p:cNvSpPr txBox="1">
            <a:spLocks/>
          </p:cNvSpPr>
          <p:nvPr userDrawn="1"/>
        </p:nvSpPr>
        <p:spPr>
          <a:xfrm>
            <a:off x="7945711" y="771524"/>
            <a:ext cx="791889" cy="118897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03.01.2023</a:t>
            </a:fld>
            <a:endParaRPr lang="nb-NO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913270" cy="2931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Skolenavn/avd.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563" y="0"/>
            <a:ext cx="9164216" cy="51448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1201505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1944243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563" y="0"/>
            <a:ext cx="9164216" cy="51448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1201505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1944243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8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71266" y="1207829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70956" y="200415"/>
            <a:ext cx="7772401" cy="907143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970956" y="200415"/>
            <a:ext cx="7772401" cy="907143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6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964113" y="771525"/>
            <a:ext cx="4179887" cy="39684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71034" y="1208102"/>
            <a:ext cx="3765550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70956" y="200415"/>
            <a:ext cx="7772401" cy="907143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44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med tittel og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3" y="771525"/>
            <a:ext cx="9148763" cy="3978670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970956" y="200415"/>
            <a:ext cx="7772401" cy="907143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45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og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771525"/>
            <a:ext cx="4572000" cy="396081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0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771525"/>
            <a:ext cx="4572000" cy="3960813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70956" y="200415"/>
            <a:ext cx="7772401" cy="907143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80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4646" y="1200150"/>
            <a:ext cx="7772954" cy="3532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159954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245679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7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5906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2627784" y="1"/>
            <a:ext cx="6106642" cy="6458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0" y="936831"/>
            <a:ext cx="9154800" cy="1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49" r:id="rId2"/>
    <p:sldLayoutId id="2147483693" r:id="rId3"/>
    <p:sldLayoutId id="2147483710" r:id="rId4"/>
    <p:sldLayoutId id="2147483694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3" r:id="rId13"/>
    <p:sldLayoutId id="2147483681" r:id="rId14"/>
    <p:sldLayoutId id="214748372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90500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204788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3038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925" indent="-18732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610" userDrawn="1">
          <p15:clr>
            <a:srgbClr val="F26B43"/>
          </p15:clr>
        </p15:guide>
        <p15:guide id="3" pos="5504" userDrawn="1">
          <p15:clr>
            <a:srgbClr val="F26B43"/>
          </p15:clr>
        </p15:guide>
        <p15:guide id="4" orient="horz" pos="758" userDrawn="1">
          <p15:clr>
            <a:srgbClr val="F26B43"/>
          </p15:clr>
        </p15:guide>
        <p15:guide id="5" orient="horz" pos="350" userDrawn="1">
          <p15:clr>
            <a:srgbClr val="F26B43"/>
          </p15:clr>
        </p15:guide>
        <p15:guide id="6" pos="2978" userDrawn="1">
          <p15:clr>
            <a:srgbClr val="F26B43"/>
          </p15:clr>
        </p15:guide>
        <p15:guide id="7" pos="3127" userDrawn="1">
          <p15:clr>
            <a:srgbClr val="F26B43"/>
          </p15:clr>
        </p15:guide>
        <p15:guide id="8" orient="horz" pos="486" userDrawn="1">
          <p15:clr>
            <a:srgbClr val="F26B43"/>
          </p15:clr>
        </p15:guide>
        <p15:guide id="9" orient="horz" pos="6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95487"/>
            <a:ext cx="5884168" cy="936103"/>
          </a:xfrm>
        </p:spPr>
        <p:txBody>
          <a:bodyPr/>
          <a:lstStyle/>
          <a:p>
            <a:br>
              <a:rPr lang="nb-NO" sz="3000" dirty="0">
                <a:latin typeface="Arial Unicode MS" pitchFamily="34" charset="-128"/>
              </a:rPr>
            </a:br>
            <a:r>
              <a:rPr lang="nb-NO" sz="3000" dirty="0">
                <a:solidFill>
                  <a:srgbClr val="FF0000"/>
                </a:solidFill>
                <a:latin typeface="Arial Unicode MS" pitchFamily="34" charset="-128"/>
              </a:rPr>
              <a:t>Ulsrud videregående skole</a:t>
            </a:r>
            <a:br>
              <a:rPr lang="nb-NO" sz="3000" dirty="0">
                <a:latin typeface="Arial Unicode MS" pitchFamily="34" charset="-128"/>
              </a:rPr>
            </a:br>
            <a:endParaRPr lang="nb-NO" sz="3000" dirty="0">
              <a:latin typeface="Arial Unicode MS" pitchFamily="34" charset="-128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03598"/>
            <a:ext cx="7828384" cy="3600400"/>
          </a:xfrm>
        </p:spPr>
        <p:txBody>
          <a:bodyPr/>
          <a:lstStyle/>
          <a:p>
            <a:pPr>
              <a:buFontTx/>
              <a:buNone/>
            </a:pPr>
            <a:r>
              <a:rPr lang="nb-NO" sz="2400" dirty="0"/>
              <a:t>		</a:t>
            </a:r>
            <a:r>
              <a:rPr lang="nb-NO" sz="2400" dirty="0">
                <a:solidFill>
                  <a:srgbClr val="FF0000"/>
                </a:solidFill>
              </a:rPr>
              <a:t>VG2 I UTLANDET</a:t>
            </a:r>
          </a:p>
          <a:p>
            <a:pPr>
              <a:buFontTx/>
              <a:buNone/>
            </a:pPr>
            <a:r>
              <a:rPr lang="nb-NO" sz="2400" dirty="0">
                <a:solidFill>
                  <a:srgbClr val="FF0000"/>
                </a:solidFill>
              </a:rPr>
              <a:t>		CAMBRIDGE 2023-24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43758"/>
            <a:ext cx="1562616" cy="1528197"/>
          </a:xfrm>
          <a:prstGeom prst="rect">
            <a:avLst/>
          </a:prstGeom>
        </p:spPr>
      </p:pic>
      <p:pic>
        <p:nvPicPr>
          <p:cNvPr id="7" name="Picture 7" descr="055%20Cam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20371"/>
            <a:ext cx="3650400" cy="2751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2689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Ferie og fridager (OBS! skolerute for 2022-23)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4646" y="1200150"/>
            <a:ext cx="7772954" cy="3819872"/>
          </a:xfrm>
        </p:spPr>
        <p:txBody>
          <a:bodyPr/>
          <a:lstStyle/>
          <a:p>
            <a:r>
              <a:rPr lang="en-GB" sz="1600" b="1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Utreise</a:t>
            </a:r>
            <a:r>
              <a:rPr lang="en-GB" sz="1600" b="1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endParaRPr lang="en-GB" sz="1600" b="1" dirty="0">
              <a:solidFill>
                <a:srgbClr val="D47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Høstferie</a:t>
            </a:r>
            <a:r>
              <a:rPr lang="en-GB" sz="1600" b="1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28.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en-GB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CAMRE 16.12.2022</a:t>
            </a:r>
          </a:p>
          <a:p>
            <a:endParaRPr lang="en-GB" sz="1600" b="1" dirty="0">
              <a:solidFill>
                <a:srgbClr val="D47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Juleferie</a:t>
            </a:r>
            <a:r>
              <a:rPr lang="en-GB" sz="1600" b="1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desember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– 4.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(HELDAGS PRØVER UVS)</a:t>
            </a:r>
            <a:endParaRPr lang="nb-NO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D47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Vinterferie</a:t>
            </a:r>
            <a:r>
              <a:rPr lang="en-GB" sz="1600" b="1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17.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(UKEN FØR OSLO)</a:t>
            </a:r>
            <a:endParaRPr lang="nb-NO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D47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Hjemreise</a:t>
            </a:r>
            <a:r>
              <a:rPr lang="en-GB" sz="1600" b="1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April 2023</a:t>
            </a:r>
          </a:p>
          <a:p>
            <a:pPr marL="0" indent="0">
              <a:buNone/>
            </a:pPr>
            <a:endParaRPr lang="en-GB" sz="1600" dirty="0">
              <a:solidFill>
                <a:srgbClr val="D47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Eksamen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Oslo 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GB" sz="1600" dirty="0">
                <a:solidFill>
                  <a:srgbClr val="D47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nb-NO" sz="1600" dirty="0">
              <a:solidFill>
                <a:srgbClr val="D47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276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HVOR LIGGER  CAMBRIDGE?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Picture 14" descr="regional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17949"/>
            <a:ext cx="3960589" cy="3865062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323528" y="1995686"/>
            <a:ext cx="374441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>
                <a:solidFill>
                  <a:srgbClr val="FF0000"/>
                </a:solidFill>
              </a:rPr>
              <a:t>* Sammen med Oxford, Storbritannias mest renommerte universitetsby. Verdens nest eldste universitet.</a:t>
            </a:r>
          </a:p>
          <a:p>
            <a:pPr>
              <a:lnSpc>
                <a:spcPct val="90000"/>
              </a:lnSpc>
            </a:pPr>
            <a:r>
              <a:rPr lang="nb-NO" dirty="0">
                <a:solidFill>
                  <a:srgbClr val="FF0000"/>
                </a:solidFill>
              </a:rPr>
              <a:t>* 120 000 innbyggere</a:t>
            </a:r>
          </a:p>
          <a:p>
            <a:pPr>
              <a:lnSpc>
                <a:spcPct val="90000"/>
              </a:lnSpc>
            </a:pPr>
            <a:r>
              <a:rPr lang="nb-NO" dirty="0">
                <a:solidFill>
                  <a:srgbClr val="FF0000"/>
                </a:solidFill>
              </a:rPr>
              <a:t>* Svært gode idretts- og kulturtilbud (for de som vil!)</a:t>
            </a:r>
          </a:p>
          <a:p>
            <a:pPr>
              <a:lnSpc>
                <a:spcPct val="90000"/>
              </a:lnSpc>
            </a:pPr>
            <a:r>
              <a:rPr lang="nb-NO" dirty="0">
                <a:solidFill>
                  <a:srgbClr val="FF0000"/>
                </a:solidFill>
              </a:rPr>
              <a:t>* Oversiktlig, vakker by kun 47 minutter fra London med tog</a:t>
            </a:r>
          </a:p>
        </p:txBody>
      </p:sp>
    </p:spTree>
    <p:extLst>
      <p:ext uri="{BB962C8B-B14F-4D97-AF65-F5344CB8AC3E}">
        <p14:creationId xmlns:p14="http://schemas.microsoft.com/office/powerpoint/2010/main" val="687662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CAMBRIDGE REGIONAL COLLEGE</a:t>
            </a:r>
          </a:p>
        </p:txBody>
      </p:sp>
      <p:pic>
        <p:nvPicPr>
          <p:cNvPr id="4" name="Picture 9" descr="CRC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31590"/>
            <a:ext cx="4767349" cy="3358342"/>
          </a:xfrm>
          <a:prstGeom prst="rect">
            <a:avLst/>
          </a:prstGeom>
          <a:noFill/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699542"/>
            <a:ext cx="2883658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302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MÅL FOR REISEN?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Økt språkkompetanse</a:t>
            </a:r>
          </a:p>
          <a:p>
            <a:r>
              <a:rPr lang="nb-NO" dirty="0">
                <a:solidFill>
                  <a:srgbClr val="FF0000"/>
                </a:solidFill>
              </a:rPr>
              <a:t>Økte sjanser på arbeidsmarkedet</a:t>
            </a:r>
          </a:p>
          <a:p>
            <a:r>
              <a:rPr lang="nb-NO" dirty="0">
                <a:solidFill>
                  <a:srgbClr val="FF0000"/>
                </a:solidFill>
              </a:rPr>
              <a:t>Økt selvstendighet</a:t>
            </a:r>
          </a:p>
          <a:p>
            <a:r>
              <a:rPr lang="nb-NO" dirty="0">
                <a:solidFill>
                  <a:srgbClr val="FF0000"/>
                </a:solidFill>
              </a:rPr>
              <a:t>Bedre tverrkulturell forståelse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200150"/>
            <a:ext cx="1572904" cy="209720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499742"/>
            <a:ext cx="244470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81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HVILKE FAG TILBYS? (FELLESFAG)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07704" y="1347614"/>
            <a:ext cx="1296987" cy="7207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NORSK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07704" y="2716039"/>
            <a:ext cx="129698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Matte 2P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07704" y="4155901"/>
            <a:ext cx="129698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"KØ"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428654" y="2787476"/>
            <a:ext cx="129698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sz="1400" dirty="0">
                <a:solidFill>
                  <a:srgbClr val="FFFF00"/>
                </a:solidFill>
              </a:rPr>
              <a:t>TYSK*</a:t>
            </a:r>
          </a:p>
          <a:p>
            <a:pPr algn="ctr"/>
            <a:r>
              <a:rPr lang="nb-NO" sz="1400" dirty="0">
                <a:solidFill>
                  <a:srgbClr val="FFFF00"/>
                </a:solidFill>
              </a:rPr>
              <a:t>FRANSK*</a:t>
            </a:r>
          </a:p>
          <a:p>
            <a:pPr algn="ctr"/>
            <a:r>
              <a:rPr lang="nb-NO" sz="1400" dirty="0">
                <a:solidFill>
                  <a:srgbClr val="FFFF00"/>
                </a:solidFill>
              </a:rPr>
              <a:t>SPANSK</a:t>
            </a:r>
            <a:r>
              <a:rPr lang="nb-NO" sz="1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500091" y="1347614"/>
            <a:ext cx="1296988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HISTORIE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084168" y="3133683"/>
            <a:ext cx="2592089" cy="14773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Kontaktlærer i både England og på Ulsrud. Norskfaget undervises i bolker av en faglærer fra Ulsrud.</a:t>
            </a:r>
          </a:p>
        </p:txBody>
      </p:sp>
    </p:spTree>
    <p:extLst>
      <p:ext uri="{BB962C8B-B14F-4D97-AF65-F5344CB8AC3E}">
        <p14:creationId xmlns:p14="http://schemas.microsoft.com/office/powerpoint/2010/main" val="11850460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PROGRAMFAG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5736" y="4399044"/>
            <a:ext cx="129698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ENGELSK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95736" y="1303419"/>
            <a:ext cx="129698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R1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7048" y="1231982"/>
            <a:ext cx="1296988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Mark. ledelse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95736" y="2419432"/>
            <a:ext cx="129698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FYSIKK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77048" y="2347994"/>
            <a:ext cx="1296988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Sosiologi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77048" y="4399044"/>
            <a:ext cx="1296988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ENGELSK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95736" y="3390982"/>
            <a:ext cx="129698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KJEMI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077048" y="3390982"/>
            <a:ext cx="1296988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778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dirty="0">
                <a:solidFill>
                  <a:srgbClr val="FFFF00"/>
                </a:solidFill>
              </a:rPr>
              <a:t>PSYK.</a:t>
            </a:r>
          </a:p>
          <a:p>
            <a:pPr algn="ctr"/>
            <a:r>
              <a:rPr lang="nb-NO" dirty="0">
                <a:solidFill>
                  <a:srgbClr val="CFB51B"/>
                </a:solidFill>
              </a:rPr>
              <a:t>5 t</a:t>
            </a:r>
          </a:p>
        </p:txBody>
      </p:sp>
    </p:spTree>
    <p:extLst>
      <p:ext uri="{BB962C8B-B14F-4D97-AF65-F5344CB8AC3E}">
        <p14:creationId xmlns:p14="http://schemas.microsoft.com/office/powerpoint/2010/main" val="10080687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HVEM BOR DU SAMMEN MED?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Alle elever bor i par hos engelske familier</a:t>
            </a:r>
          </a:p>
          <a:p>
            <a:r>
              <a:rPr lang="nb-NO" dirty="0">
                <a:solidFill>
                  <a:srgbClr val="FF0000"/>
                </a:solidFill>
              </a:rPr>
              <a:t>Du får frokost og middag</a:t>
            </a:r>
          </a:p>
          <a:p>
            <a:r>
              <a:rPr lang="nb-NO" dirty="0">
                <a:solidFill>
                  <a:srgbClr val="FF0000"/>
                </a:solidFill>
              </a:rPr>
              <a:t>Du følger ordensreglementet og familiens regler</a:t>
            </a:r>
          </a:p>
          <a:p>
            <a:r>
              <a:rPr lang="nb-NO" dirty="0">
                <a:solidFill>
                  <a:srgbClr val="FF0000"/>
                </a:solidFill>
              </a:rPr>
              <a:t>Det er Cambridge Regional College som har ansvar for innkvartering og oppfølging av familiene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571750"/>
            <a:ext cx="304826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44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INNKVARTERING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College tar hensyn til medisinske forhold og diett der det er innmeldt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College prøver alltid å plassere elevene 2 og 2 (evt. 3), noen ganer alene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Alle bor innen rimelig avstand fra CAMRE (gangavstand, sykkel)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Samtlige familiene er politigodkjent.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65" y="2221516"/>
            <a:ext cx="2342778" cy="11713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683" y="2756270"/>
            <a:ext cx="2165226" cy="21652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10" y="2871101"/>
            <a:ext cx="1363073" cy="19355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45" y="3467233"/>
            <a:ext cx="2249018" cy="164853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8" y="3093068"/>
            <a:ext cx="2651787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782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3808" y="1"/>
            <a:ext cx="5890618" cy="645886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KOSTNADER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u="sng" dirty="0">
                <a:solidFill>
                  <a:srgbClr val="FF0000"/>
                </a:solidFill>
              </a:rPr>
              <a:t>TOTAL REGNING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SKOLEN SENDER 2 REGNINGER @ 45.000,- (OKT/JAN)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ALLE ELEVER FÅR MINIMUM 73.000,- (stipend, ikke lån)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Egen andel nå varierer fra 17.000,- til 0,- (noen elever går 20.000,- i pluss).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u="sng" dirty="0">
                <a:solidFill>
                  <a:srgbClr val="FF0000"/>
                </a:solidFill>
              </a:rPr>
              <a:t>LUNSJ OG LOMMEPENGER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Chips, salat, niste…………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Underholdning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Toalettsaker………klær………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48454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DE powerpointmal">
  <a:themeElements>
    <a:clrScheme name="Egendefinert 36">
      <a:dk1>
        <a:srgbClr val="000000"/>
      </a:dk1>
      <a:lt1>
        <a:srgbClr val="FFFFFF"/>
      </a:lt1>
      <a:dk2>
        <a:srgbClr val="005B97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6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nerell.potx" id="{FF6FD8FD-ED9E-41E6-9134-63941A5C0D99}" vid="{94145BA7-13B1-4674-A86D-845461A50164}"/>
    </a:ext>
  </a:extLst>
</a:theme>
</file>

<file path=ppt/theme/theme2.xml><?xml version="1.0" encoding="utf-8"?>
<a:theme xmlns:a="http://schemas.openxmlformats.org/drawingml/2006/main" name="Office-tema">
  <a:themeElements>
    <a:clrScheme name="UDE">
      <a:dk1>
        <a:srgbClr val="000000"/>
      </a:dk1>
      <a:lt1>
        <a:srgbClr val="FFFFFF"/>
      </a:lt1>
      <a:dk2>
        <a:srgbClr val="005B96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7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UDE">
      <a:dk1>
        <a:srgbClr val="000000"/>
      </a:dk1>
      <a:lt1>
        <a:srgbClr val="FFFFFF"/>
      </a:lt1>
      <a:dk2>
        <a:srgbClr val="005B96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7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generell</Template>
  <TotalTime>12143</TotalTime>
  <Words>366</Words>
  <Application>Microsoft Office PowerPoint</Application>
  <PresentationFormat>Skjermfremvisning (16:9)</PresentationFormat>
  <Paragraphs>72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.AppleSystemUIFont</vt:lpstr>
      <vt:lpstr>Arial</vt:lpstr>
      <vt:lpstr>Arial Unicode MS</vt:lpstr>
      <vt:lpstr>Calibri</vt:lpstr>
      <vt:lpstr>Times</vt:lpstr>
      <vt:lpstr>Times New Roman</vt:lpstr>
      <vt:lpstr>UDE powerpointmal</vt:lpstr>
      <vt:lpstr> Ulsrud videregående skole </vt:lpstr>
      <vt:lpstr>HVOR LIGGER  CAMBRIDGE?</vt:lpstr>
      <vt:lpstr>CAMBRIDGE REGIONAL COLLEGE</vt:lpstr>
      <vt:lpstr>MÅL FOR REISEN?</vt:lpstr>
      <vt:lpstr>HVILKE FAG TILBYS? (FELLESFAG)</vt:lpstr>
      <vt:lpstr>PROGRAMFAG</vt:lpstr>
      <vt:lpstr>HVEM BOR DU SAMMEN MED?</vt:lpstr>
      <vt:lpstr>INNKVARTERING </vt:lpstr>
      <vt:lpstr>KOSTNADER</vt:lpstr>
      <vt:lpstr>Ferie og fridager (OBS! skolerute for 2022-23)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Dunlop</dc:creator>
  <cp:lastModifiedBy>David Justus Macdonald Dunlop</cp:lastModifiedBy>
  <cp:revision>45</cp:revision>
  <cp:lastPrinted>2016-09-16T12:19:58Z</cp:lastPrinted>
  <dcterms:created xsi:type="dcterms:W3CDTF">2018-08-17T12:49:21Z</dcterms:created>
  <dcterms:modified xsi:type="dcterms:W3CDTF">2023-01-04T08:28:23Z</dcterms:modified>
</cp:coreProperties>
</file>